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4"/>
  </p:sldMasterIdLst>
  <p:notesMasterIdLst>
    <p:notesMasterId r:id="rId6"/>
  </p:notesMasterIdLst>
  <p:sldIdLst>
    <p:sldId id="256" r:id="rId5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316A"/>
    <a:srgbClr val="013C53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F0958D1-2FF5-FB4C-B408-B3D6A6460A85}" v="8" dt="2025-10-23T07:44:27.75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564"/>
    <p:restoredTop sz="94658"/>
  </p:normalViewPr>
  <p:slideViewPr>
    <p:cSldViewPr snapToGrid="0">
      <p:cViewPr>
        <p:scale>
          <a:sx n="173" d="100"/>
          <a:sy n="173" d="100"/>
        </p:scale>
        <p:origin x="968" y="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eve Hartland" userId="fe08f65b-fffb-417a-81ad-107dbbfd43a7" providerId="ADAL" clId="{26CD08F2-BEC7-5BB7-9C01-8BE80433835F}"/>
    <pc:docChg chg="undo custSel modSld">
      <pc:chgData name="Steve Hartland" userId="fe08f65b-fffb-417a-81ad-107dbbfd43a7" providerId="ADAL" clId="{26CD08F2-BEC7-5BB7-9C01-8BE80433835F}" dt="2025-10-23T07:44:43.705" v="47" actId="1076"/>
      <pc:docMkLst>
        <pc:docMk/>
      </pc:docMkLst>
      <pc:sldChg chg="addSp delSp modSp mod">
        <pc:chgData name="Steve Hartland" userId="fe08f65b-fffb-417a-81ad-107dbbfd43a7" providerId="ADAL" clId="{26CD08F2-BEC7-5BB7-9C01-8BE80433835F}" dt="2025-10-23T07:44:43.705" v="47" actId="1076"/>
        <pc:sldMkLst>
          <pc:docMk/>
          <pc:sldMk cId="2864429464" sldId="256"/>
        </pc:sldMkLst>
        <pc:spChg chg="mod">
          <ac:chgData name="Steve Hartland" userId="fe08f65b-fffb-417a-81ad-107dbbfd43a7" providerId="ADAL" clId="{26CD08F2-BEC7-5BB7-9C01-8BE80433835F}" dt="2025-10-20T14:04:50.338" v="39" actId="207"/>
          <ac:spMkLst>
            <pc:docMk/>
            <pc:sldMk cId="2864429464" sldId="256"/>
            <ac:spMk id="2" creationId="{74597441-C779-9BE0-A5D4-959ECAE10D7D}"/>
          </ac:spMkLst>
        </pc:spChg>
        <pc:spChg chg="mod">
          <ac:chgData name="Steve Hartland" userId="fe08f65b-fffb-417a-81ad-107dbbfd43a7" providerId="ADAL" clId="{26CD08F2-BEC7-5BB7-9C01-8BE80433835F}" dt="2025-10-20T13:59:45.352" v="18" actId="1076"/>
          <ac:spMkLst>
            <pc:docMk/>
            <pc:sldMk cId="2864429464" sldId="256"/>
            <ac:spMk id="3" creationId="{EFEF04C8-7F67-22DD-D065-73479EFBF742}"/>
          </ac:spMkLst>
        </pc:spChg>
        <pc:spChg chg="add mod">
          <ac:chgData name="Steve Hartland" userId="fe08f65b-fffb-417a-81ad-107dbbfd43a7" providerId="ADAL" clId="{26CD08F2-BEC7-5BB7-9C01-8BE80433835F}" dt="2025-10-20T14:02:44.247" v="38"/>
          <ac:spMkLst>
            <pc:docMk/>
            <pc:sldMk cId="2864429464" sldId="256"/>
            <ac:spMk id="14" creationId="{5630526B-7301-06B5-23DF-EBCE37DDC990}"/>
          </ac:spMkLst>
        </pc:spChg>
        <pc:picChg chg="add del mod">
          <ac:chgData name="Steve Hartland" userId="fe08f65b-fffb-417a-81ad-107dbbfd43a7" providerId="ADAL" clId="{26CD08F2-BEC7-5BB7-9C01-8BE80433835F}" dt="2025-10-23T07:44:22.242" v="42" actId="478"/>
          <ac:picMkLst>
            <pc:docMk/>
            <pc:sldMk cId="2864429464" sldId="256"/>
            <ac:picMk id="4" creationId="{68B1B191-9F57-EE2E-6A8E-6E9C91394036}"/>
          </ac:picMkLst>
        </pc:picChg>
        <pc:picChg chg="mod">
          <ac:chgData name="Steve Hartland" userId="fe08f65b-fffb-417a-81ad-107dbbfd43a7" providerId="ADAL" clId="{26CD08F2-BEC7-5BB7-9C01-8BE80433835F}" dt="2025-10-20T14:01:16.706" v="36" actId="1076"/>
          <ac:picMkLst>
            <pc:docMk/>
            <pc:sldMk cId="2864429464" sldId="256"/>
            <ac:picMk id="5" creationId="{D97CC432-CFFB-5038-48F8-8E90EB6AD668}"/>
          </ac:picMkLst>
        </pc:picChg>
        <pc:picChg chg="add del mod">
          <ac:chgData name="Steve Hartland" userId="fe08f65b-fffb-417a-81ad-107dbbfd43a7" providerId="ADAL" clId="{26CD08F2-BEC7-5BB7-9C01-8BE80433835F}" dt="2025-10-23T07:44:22.242" v="42" actId="478"/>
          <ac:picMkLst>
            <pc:docMk/>
            <pc:sldMk cId="2864429464" sldId="256"/>
            <ac:picMk id="6" creationId="{3BD19BC0-22C0-9CF4-B711-E6253D4252C1}"/>
          </ac:picMkLst>
        </pc:picChg>
        <pc:picChg chg="add mod">
          <ac:chgData name="Steve Hartland" userId="fe08f65b-fffb-417a-81ad-107dbbfd43a7" providerId="ADAL" clId="{26CD08F2-BEC7-5BB7-9C01-8BE80433835F}" dt="2025-10-23T07:44:27.754" v="44" actId="167"/>
          <ac:picMkLst>
            <pc:docMk/>
            <pc:sldMk cId="2864429464" sldId="256"/>
            <ac:picMk id="9" creationId="{9CC6CDF1-087A-159A-7F3B-D6AC419CB8CA}"/>
          </ac:picMkLst>
        </pc:picChg>
        <pc:picChg chg="add del mod">
          <ac:chgData name="Steve Hartland" userId="fe08f65b-fffb-417a-81ad-107dbbfd43a7" providerId="ADAL" clId="{26CD08F2-BEC7-5BB7-9C01-8BE80433835F}" dt="2025-10-23T07:43:48.342" v="40" actId="478"/>
          <ac:picMkLst>
            <pc:docMk/>
            <pc:sldMk cId="2864429464" sldId="256"/>
            <ac:picMk id="10" creationId="{633899E1-D0A4-21B8-CE0E-96C95568E230}"/>
          </ac:picMkLst>
        </pc:picChg>
        <pc:picChg chg="add mod">
          <ac:chgData name="Steve Hartland" userId="fe08f65b-fffb-417a-81ad-107dbbfd43a7" providerId="ADAL" clId="{26CD08F2-BEC7-5BB7-9C01-8BE80433835F}" dt="2025-10-23T07:44:43.705" v="47" actId="1076"/>
          <ac:picMkLst>
            <pc:docMk/>
            <pc:sldMk cId="2864429464" sldId="256"/>
            <ac:picMk id="12" creationId="{A3F929F6-8775-3AF5-55FA-6497EC8E6E83}"/>
          </ac:picMkLst>
        </pc:picChg>
        <pc:picChg chg="add del mod">
          <ac:chgData name="Steve Hartland" userId="fe08f65b-fffb-417a-81ad-107dbbfd43a7" providerId="ADAL" clId="{26CD08F2-BEC7-5BB7-9C01-8BE80433835F}" dt="2025-10-23T07:44:22.242" v="42" actId="478"/>
          <ac:picMkLst>
            <pc:docMk/>
            <pc:sldMk cId="2864429464" sldId="256"/>
            <ac:picMk id="13" creationId="{711B54E4-A1AC-58B1-7F38-23E392B0634A}"/>
          </ac:picMkLst>
        </pc:picChg>
      </pc:sldChg>
    </pc:docChg>
  </pc:docChgLst>
  <pc:docChgLst>
    <pc:chgData name="Howard Wheeler" userId="3e061725-5d95-41ae-8f52-aca0943a11a8" providerId="ADAL" clId="{B67AF79B-3CD7-4B12-8448-C57133F6FF7A}"/>
    <pc:docChg chg="modSld">
      <pc:chgData name="Howard Wheeler" userId="3e061725-5d95-41ae-8f52-aca0943a11a8" providerId="ADAL" clId="{B67AF79B-3CD7-4B12-8448-C57133F6FF7A}" dt="2025-10-20T14:46:20.395" v="25" actId="1038"/>
      <pc:docMkLst>
        <pc:docMk/>
      </pc:docMkLst>
      <pc:sldChg chg="modSp mod">
        <pc:chgData name="Howard Wheeler" userId="3e061725-5d95-41ae-8f52-aca0943a11a8" providerId="ADAL" clId="{B67AF79B-3CD7-4B12-8448-C57133F6FF7A}" dt="2025-10-20T14:46:20.395" v="25" actId="1038"/>
        <pc:sldMkLst>
          <pc:docMk/>
          <pc:sldMk cId="2864429464" sldId="256"/>
        </pc:sldMkLst>
        <pc:spChg chg="mod">
          <ac:chgData name="Howard Wheeler" userId="3e061725-5d95-41ae-8f52-aca0943a11a8" providerId="ADAL" clId="{B67AF79B-3CD7-4B12-8448-C57133F6FF7A}" dt="2025-10-20T14:17:41.379" v="16" actId="20577"/>
          <ac:spMkLst>
            <pc:docMk/>
            <pc:sldMk cId="2864429464" sldId="256"/>
            <ac:spMk id="14" creationId="{5630526B-7301-06B5-23DF-EBCE37DDC990}"/>
          </ac:spMkLst>
        </pc:spChg>
        <pc:picChg chg="mod">
          <ac:chgData name="Howard Wheeler" userId="3e061725-5d95-41ae-8f52-aca0943a11a8" providerId="ADAL" clId="{B67AF79B-3CD7-4B12-8448-C57133F6FF7A}" dt="2025-10-20T14:46:20.395" v="25" actId="1038"/>
          <ac:picMkLst>
            <pc:docMk/>
            <pc:sldMk cId="2864429464" sldId="256"/>
            <ac:picMk id="5" creationId="{D97CC432-CFFB-5038-48F8-8E90EB6AD668}"/>
          </ac:picMkLst>
        </pc:picChg>
        <pc:picChg chg="mod">
          <ac:chgData name="Howard Wheeler" userId="3e061725-5d95-41ae-8f52-aca0943a11a8" providerId="ADAL" clId="{B67AF79B-3CD7-4B12-8448-C57133F6FF7A}" dt="2025-10-20T14:18:07.461" v="20" actId="1076"/>
          <ac:picMkLst>
            <pc:docMk/>
            <pc:sldMk cId="2864429464" sldId="256"/>
            <ac:picMk id="13" creationId="{711B54E4-A1AC-58B1-7F38-23E392B0634A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6B79DB-5D70-D849-984A-A2A036DAFB3E}" type="datetimeFigureOut">
              <a:rPr lang="en-US" smtClean="0"/>
              <a:t>10/23/25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9CFE21-CC28-F242-B5E6-914E3F68DC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3067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9CFE21-CC28-F242-B5E6-914E3F68DC0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3936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5018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8DA7B2-BC09-9F4A-90EF-83EEC5C65AE9}" type="datetimeFigureOut">
              <a:rPr lang="en-US" smtClean="0"/>
              <a:t>10/23/25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FD60E2-7B8A-F14D-A4E3-8FCCA64D0A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05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9CC6CDF1-087A-159A-7F3B-D6AC419CB8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-57644"/>
            <a:ext cx="7559675" cy="393378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3F929F6-8775-3AF5-55FA-6497EC8E6E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34790" y="678332"/>
            <a:ext cx="2538746" cy="1247674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74597441-C779-9BE0-A5D4-959ECAE10D7D}"/>
              </a:ext>
            </a:extLst>
          </p:cNvPr>
          <p:cNvSpPr/>
          <p:nvPr/>
        </p:nvSpPr>
        <p:spPr>
          <a:xfrm>
            <a:off x="0" y="9488557"/>
            <a:ext cx="7559674" cy="1203256"/>
          </a:xfrm>
          <a:prstGeom prst="rect">
            <a:avLst/>
          </a:prstGeom>
          <a:solidFill>
            <a:srgbClr val="21316A"/>
          </a:solidFill>
          <a:ln>
            <a:solidFill>
              <a:srgbClr val="21316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97CC432-CFFB-5038-48F8-8E90EB6AD66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35854" y="115651"/>
            <a:ext cx="1516985" cy="389386"/>
          </a:xfrm>
          <a:prstGeom prst="rect">
            <a:avLst/>
          </a:prstGeom>
          <a:effectLst>
            <a:outerShdw blurRad="126301" dist="50800" dir="5400000" sx="22735" sy="22735" algn="ctr" rotWithShape="0">
              <a:srgbClr val="000000">
                <a:alpha val="43137"/>
              </a:srgbClr>
            </a:outerShdw>
          </a:effec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EFEF04C8-7F67-22DD-D065-73479EFBF742}"/>
              </a:ext>
            </a:extLst>
          </p:cNvPr>
          <p:cNvSpPr/>
          <p:nvPr/>
        </p:nvSpPr>
        <p:spPr>
          <a:xfrm>
            <a:off x="0" y="3953316"/>
            <a:ext cx="7559674" cy="6116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solidFill>
                  <a:srgbClr val="21316A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FEATURED SAILING ITINERARIES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FE641CB-1F6F-AF13-F7D6-D48D18811F1A}"/>
              </a:ext>
            </a:extLst>
          </p:cNvPr>
          <p:cNvSpPr/>
          <p:nvPr/>
        </p:nvSpPr>
        <p:spPr>
          <a:xfrm>
            <a:off x="276006" y="4707826"/>
            <a:ext cx="6856314" cy="4515687"/>
          </a:xfrm>
          <a:prstGeom prst="rect">
            <a:avLst/>
          </a:prstGeom>
          <a:solidFill>
            <a:srgbClr val="F2F2F2"/>
          </a:solidFill>
          <a:ln>
            <a:solidFill>
              <a:srgbClr val="21316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1AF36C0-1E16-B6CF-0E53-BD0F868B4F35}"/>
              </a:ext>
            </a:extLst>
          </p:cNvPr>
          <p:cNvSpPr txBox="1"/>
          <p:nvPr/>
        </p:nvSpPr>
        <p:spPr>
          <a:xfrm>
            <a:off x="230992" y="5047907"/>
            <a:ext cx="7097689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XXXXXXXXXXX</a:t>
            </a:r>
            <a:br>
              <a:rPr lang="en-GB" sz="32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</a:br>
            <a:endParaRPr lang="en-GB" sz="32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2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 Night Voyage</a:t>
            </a:r>
          </a:p>
          <a:p>
            <a:pPr algn="ctr"/>
            <a:r>
              <a:rPr lang="en-GB" sz="20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SHIP</a:t>
            </a:r>
            <a:endParaRPr lang="en-GB" sz="2000" baseline="300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2000" dirty="0">
                <a:solidFill>
                  <a:srgbClr val="21316A"/>
                </a:solidFill>
                <a:latin typeface="Arial" panose="020B0604020202020204" pitchFamily="34" charset="0"/>
              </a:rPr>
              <a:t>Date…..</a:t>
            </a:r>
            <a:endParaRPr lang="en-GB" sz="20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2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 Countries – X Ports – X Overnights</a:t>
            </a:r>
          </a:p>
          <a:p>
            <a:pPr algn="ctr"/>
            <a:r>
              <a:rPr lang="en-GB" sz="2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Experience xxxxxxxxxxxxxxxxxx</a:t>
            </a:r>
          </a:p>
          <a:p>
            <a:pPr algn="ctr"/>
            <a:r>
              <a:rPr lang="en-GB" sz="2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xxxxxxxxxxx Flights </a:t>
            </a:r>
          </a:p>
          <a:p>
            <a:pPr algn="ctr"/>
            <a:r>
              <a:rPr lang="en-GB" sz="2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Stateroom……….</a:t>
            </a:r>
            <a:b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</a:br>
            <a:endParaRPr lang="en-GB" sz="10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32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From </a:t>
            </a:r>
            <a:r>
              <a:rPr lang="en-GB" sz="3200" b="1" dirty="0">
                <a:solidFill>
                  <a:srgbClr val="21316A"/>
                </a:solidFill>
                <a:latin typeface="Arial" panose="020B0604020202020204" pitchFamily="34" charset="0"/>
              </a:rPr>
              <a:t>£0</a:t>
            </a:r>
            <a:r>
              <a:rPr lang="en-GB" sz="32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,000pp</a:t>
            </a:r>
            <a:r>
              <a:rPr lang="en-GB" sz="3200" b="1" baseline="30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*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C90E7BD-23C1-1703-6306-679690C6C1A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6032" y="9667968"/>
            <a:ext cx="6869655" cy="46118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5630526B-7301-06B5-23DF-EBCE37DDC990}"/>
              </a:ext>
            </a:extLst>
          </p:cNvPr>
          <p:cNvSpPr txBox="1"/>
          <p:nvPr/>
        </p:nvSpPr>
        <p:spPr>
          <a:xfrm>
            <a:off x="366032" y="10272313"/>
            <a:ext cx="686965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en-GB" sz="500" dirty="0">
                <a:solidFill>
                  <a:schemeClr val="bg1"/>
                </a:solidFill>
              </a:rPr>
              <a:t>*The up to £3000* off your cruise fare offer applies to new, individual bookings in all stateroom categories (promotional guarantee staterooms excluded) on select sailings booked made before 2 December 2025. **The up to $500 USD Onboard Credit offer applies to new, individual bookings in all stateroom categories (promotional guarantee staterooms excluded) on select sailings booked before 8 December 2025. Terms and conditions apply, visit Azamara.com for full details.</a:t>
            </a:r>
          </a:p>
        </p:txBody>
      </p:sp>
    </p:spTree>
    <p:extLst>
      <p:ext uri="{BB962C8B-B14F-4D97-AF65-F5344CB8AC3E}">
        <p14:creationId xmlns:p14="http://schemas.microsoft.com/office/powerpoint/2010/main" val="28644294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D5C65902F63BF4C9D0E6A04A7D79A63" ma:contentTypeVersion="20" ma:contentTypeDescription="Create a new document." ma:contentTypeScope="" ma:versionID="52aeb99bd58452df374c19063a98faeb">
  <xsd:schema xmlns:xsd="http://www.w3.org/2001/XMLSchema" xmlns:xs="http://www.w3.org/2001/XMLSchema" xmlns:p="http://schemas.microsoft.com/office/2006/metadata/properties" xmlns:ns2="82847116-c719-41b4-8882-d9579cae2321" xmlns:ns3="c8dcbc17-5b84-44ef-951f-14dfe6b9f264" targetNamespace="http://schemas.microsoft.com/office/2006/metadata/properties" ma:root="true" ma:fieldsID="b7f7275073f192b21448088a7ee5506f" ns2:_="" ns3:_="">
    <xsd:import namespace="82847116-c719-41b4-8882-d9579cae2321"/>
    <xsd:import namespace="c8dcbc17-5b84-44ef-951f-14dfe6b9f264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ObjectDetectorVersions" minOccurs="0"/>
                <xsd:element ref="ns3:MediaServiceSearchProperties" minOccurs="0"/>
                <xsd:element ref="ns3:MediaServiceLocation" minOccurs="0"/>
                <xsd:element ref="ns3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2847116-c719-41b4-8882-d9579cae2321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SearchPeopleOnly="false" ma:SharePointGroup="0" ma:internalName="SharedWithUsers" ma:readOnly="true" ma:showField="ImnNam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3c170ea7-c152-4cc8-bb13-43e8dcf937cd}" ma:internalName="TaxCatchAll" ma:showField="CatchAllData" ma:web="82847116-c719-41b4-8882-d9579cae232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8dcbc17-5b84-44ef-951f-14dfe6b9f26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ba03b462-cbce-465c-8818-f05dd405686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6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2847116-c719-41b4-8882-d9579cae2321" xsi:nil="true"/>
    <lcf76f155ced4ddcb4097134ff3c332f xmlns="c8dcbc17-5b84-44ef-951f-14dfe6b9f264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8F4F00E-286E-4653-B675-39512F8371AE}"/>
</file>

<file path=customXml/itemProps2.xml><?xml version="1.0" encoding="utf-8"?>
<ds:datastoreItem xmlns:ds="http://schemas.openxmlformats.org/officeDocument/2006/customXml" ds:itemID="{BF33BF72-0C57-4113-BB97-93ABA539F50B}">
  <ds:schemaRefs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http://www.w3.org/XML/1998/namespace"/>
    <ds:schemaRef ds:uri="http://purl.org/dc/terms/"/>
    <ds:schemaRef ds:uri="http://schemas.microsoft.com/office/2006/metadata/properties"/>
    <ds:schemaRef ds:uri="http://schemas.microsoft.com/office/infopath/2007/PartnerControls"/>
    <ds:schemaRef ds:uri="ba6e64ec-b061-4ef9-925c-be5efbd33eb1"/>
    <ds:schemaRef ds:uri="f792690d-879f-46d8-925c-4171572e1f59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43274A62-8BE6-4E27-A00F-32858A41FBD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62</TotalTime>
  <Words>117</Words>
  <Application>Microsoft Macintosh PowerPoint</Application>
  <PresentationFormat>Custom</PresentationFormat>
  <Paragraphs>12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Steve Hartland</dc:creator>
  <cp:lastModifiedBy>Steve Hartland</cp:lastModifiedBy>
  <cp:revision>7</cp:revision>
  <dcterms:created xsi:type="dcterms:W3CDTF">2023-06-26T13:44:24Z</dcterms:created>
  <dcterms:modified xsi:type="dcterms:W3CDTF">2025-10-23T07:44:46Z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0x010100AD5C65902F63BF4C9D0E6A04A7D79A63</vt:lpwstr>
  </property>
  <property fmtid="{D5CDD505-2E9C-101B-9397-08002B2CF9AE}" pid="3" name="MediaServiceImageTags">
    <vt:lpwstr/>
  </property>
</Properties>
</file>